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wmv" ContentType="video/x-ms-wm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13"/>
  </p:normalViewPr>
  <p:slideViewPr>
    <p:cSldViewPr snapToGrid="0" snapToObjects="1">
      <p:cViewPr varScale="1">
        <p:scale>
          <a:sx n="99" d="100"/>
          <a:sy n="99" d="100"/>
        </p:scale>
        <p:origin x="92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301346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6" Type="http://schemas.openxmlformats.org/officeDocument/2006/relationships/image" Target="../media/image8.png"/><Relationship Id="rId5" Type="http://schemas.openxmlformats.org/officeDocument/2006/relationships/image" Target="../media/image7.jp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45ef653a-a267-4c18-98f3-773c1ec1408e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e3bd3ccc-2553-4d02-866a-1a8408274938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4b8b2f39-a565-48b3-9e80-b47fa0288de7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3d108bc9-5633-4246-a6e9-ccb75d3affed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44841d95-a9e1-44ca-a528-63632274c23b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88149acb-8340-4962-b9c7-69f95a762654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8a97db99-10d1-4853-b02e-f51f2242a0e3.jpg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Rotarix-Demo">
            <a:hlinkClick r:id="" action="ppaction://media"/>
            <a:extLst>
              <a:ext uri="{FF2B5EF4-FFF2-40B4-BE49-F238E27FC236}">
                <a16:creationId xmlns:a16="http://schemas.microsoft.com/office/drawing/2014/main" id="{49DF1F96-ADFF-848F-20BD-23B694C36A3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121025" y="0"/>
            <a:ext cx="290195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09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67cb35fc-6aba-438d-a499-3435bf2c8956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8</Words>
  <Application>Microsoft Office PowerPoint</Application>
  <PresentationFormat>On-screen Show (16:9)</PresentationFormat>
  <Paragraphs>8</Paragraphs>
  <Slides>8</Slides>
  <Notes>8</Notes>
  <HiddenSlides>0</HiddenSlides>
  <MMClips>1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0" baseType="lpstr"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Abdelrahman Wael Mohamed Ebeed</cp:lastModifiedBy>
  <cp:revision>2</cp:revision>
  <dcterms:created xsi:type="dcterms:W3CDTF">2025-02-16T18:34:51Z</dcterms:created>
  <dcterms:modified xsi:type="dcterms:W3CDTF">2025-02-16T18:49:02Z</dcterms:modified>
</cp:coreProperties>
</file>